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59" r:id="rId5"/>
    <p:sldId id="260" r:id="rId6"/>
    <p:sldId id="262" r:id="rId7"/>
    <p:sldId id="261"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43E54B-8F2D-4AD8-B8C3-3A9A9431C314}" v="352" dt="2023-10-18T14:49:42.7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gif>
</file>

<file path=ppt/media/image3.jpeg>
</file>

<file path=ppt/media/image4.jpeg>
</file>

<file path=ppt/media/image5.gif>
</file>

<file path=ppt/media/image6.gif>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530883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471926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977193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950192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65721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796902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78128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662151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367942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993849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10/18/2023</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651868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10/18/2023</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8503150"/>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mathisintheair.org/wp/2020/03/introduzione-ai-chatbot-cosa-sono-e-a-cosa-servono/"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ABA4FDDF-F59C-428B-8603-3A86D75931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touching a screen of a phone&#10;&#10;Description automatically generated">
            <a:extLst>
              <a:ext uri="{FF2B5EF4-FFF2-40B4-BE49-F238E27FC236}">
                <a16:creationId xmlns:a16="http://schemas.microsoft.com/office/drawing/2014/main" id="{E03C8FE0-08E5-3759-36E4-395CAC2F2AD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2113" b="6423"/>
          <a:stretch/>
        </p:blipFill>
        <p:spPr>
          <a:xfrm>
            <a:off x="1" y="1"/>
            <a:ext cx="12192000" cy="6857988"/>
          </a:xfrm>
          <a:prstGeom prst="rect">
            <a:avLst/>
          </a:prstGeom>
        </p:spPr>
      </p:pic>
      <p:cxnSp>
        <p:nvCxnSpPr>
          <p:cNvPr id="13" name="Straight Connector 12">
            <a:extLst>
              <a:ext uri="{FF2B5EF4-FFF2-40B4-BE49-F238E27FC236}">
                <a16:creationId xmlns:a16="http://schemas.microsoft.com/office/drawing/2014/main" id="{3EAD13EF-74FA-4D38-8F15-B51F09C96B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8" name="Straight Connector 17">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3B538D-277B-2161-AA4A-B24CCB11D89B}"/>
              </a:ext>
            </a:extLst>
          </p:cNvPr>
          <p:cNvSpPr>
            <a:spLocks noGrp="1"/>
          </p:cNvSpPr>
          <p:nvPr>
            <p:ph type="title"/>
          </p:nvPr>
        </p:nvSpPr>
        <p:spPr>
          <a:xfrm>
            <a:off x="914400" y="2480312"/>
            <a:ext cx="4819290" cy="3001951"/>
          </a:xfrm>
        </p:spPr>
        <p:txBody>
          <a:bodyPr vert="horz" lIns="91440" tIns="45720" rIns="91440" bIns="45720" rtlCol="0" anchor="b">
            <a:normAutofit fontScale="90000"/>
          </a:bodyPr>
          <a:lstStyle/>
          <a:p>
            <a:pPr marL="457200" indent="-457200">
              <a:lnSpc>
                <a:spcPct val="90000"/>
              </a:lnSpc>
              <a:buFont typeface="Wingdings"/>
              <a:buChar char="q"/>
            </a:pPr>
            <a:r>
              <a:rPr lang="en-US" sz="3100" b="1" dirty="0">
                <a:solidFill>
                  <a:srgbClr val="FF0000"/>
                </a:solidFill>
                <a:latin typeface="Bookman Old Style"/>
              </a:rPr>
              <a:t>CHATBOT</a:t>
            </a:r>
            <a:br>
              <a:rPr lang="en-US" sz="3100" b="1" dirty="0">
                <a:latin typeface="Bookman Old Style"/>
              </a:rPr>
            </a:br>
            <a:r>
              <a:rPr lang="en-US" sz="3100" dirty="0">
                <a:latin typeface="Bookman Old Style"/>
              </a:rPr>
              <a:t>It is a computer program designed to simulate conversation with human users, especially over the internet:</a:t>
            </a:r>
            <a:endParaRPr lang="en-US" sz="3100" b="1">
              <a:latin typeface="Bookman Old Style"/>
            </a:endParaRPr>
          </a:p>
        </p:txBody>
      </p:sp>
      <p:pic>
        <p:nvPicPr>
          <p:cNvPr id="4" name="Content Placeholder 3" descr="A cartoon robot holding a pencil&#10;&#10;Description automatically generated">
            <a:extLst>
              <a:ext uri="{FF2B5EF4-FFF2-40B4-BE49-F238E27FC236}">
                <a16:creationId xmlns:a16="http://schemas.microsoft.com/office/drawing/2014/main" id="{220B25A4-3D00-2800-9E4B-7655B1509D12}"/>
              </a:ext>
            </a:extLst>
          </p:cNvPr>
          <p:cNvPicPr>
            <a:picLocks noGrp="1" noChangeAspect="1"/>
          </p:cNvPicPr>
          <p:nvPr>
            <p:ph idx="1"/>
          </p:nvPr>
        </p:nvPicPr>
        <p:blipFill>
          <a:blip r:embed="rId2"/>
          <a:stretch>
            <a:fillRect/>
          </a:stretch>
        </p:blipFill>
        <p:spPr>
          <a:xfrm>
            <a:off x="6591302" y="1570038"/>
            <a:ext cx="4957232" cy="3717924"/>
          </a:xfrm>
          <a:prstGeom prst="rect">
            <a:avLst/>
          </a:prstGeom>
        </p:spPr>
      </p:pic>
      <p:cxnSp>
        <p:nvCxnSpPr>
          <p:cNvPr id="22" name="Straight Connector 21">
            <a:extLst>
              <a:ext uri="{FF2B5EF4-FFF2-40B4-BE49-F238E27FC236}">
                <a16:creationId xmlns:a16="http://schemas.microsoft.com/office/drawing/2014/main" id="{750527CE-FCD0-40C8-B37A-39331C2A4F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556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ea typeface="+mn-lt"/>
                <a:cs typeface="+mn-lt"/>
              </a:rPr>
              <a:t>In this guide, we will walk you through the process of creating a chatbot using HTML, CSS, and JavaScript. This guide is aimed at beginners and intermediate developers and designers, who are looking to create a functional chatbot for their website or business</a:t>
            </a:r>
            <a:endParaRPr lang="en-US" dirty="0"/>
          </a:p>
        </p:txBody>
      </p:sp>
      <p:sp>
        <p:nvSpPr>
          <p:cNvPr id="11" name="Content Placeholder 10">
            <a:extLst>
              <a:ext uri="{FF2B5EF4-FFF2-40B4-BE49-F238E27FC236}">
                <a16:creationId xmlns:a16="http://schemas.microsoft.com/office/drawing/2014/main" id="{9DA59DD1-87C8-A589-5EEA-28E107054685}"/>
              </a:ext>
            </a:extLst>
          </p:cNvPr>
          <p:cNvSpPr>
            <a:spLocks noGrp="1"/>
          </p:cNvSpPr>
          <p:nvPr>
            <p:ph idx="1"/>
          </p:nvPr>
        </p:nvSpPr>
        <p:spPr>
          <a:xfrm>
            <a:off x="7294422" y="1231677"/>
            <a:ext cx="3983177" cy="4710152"/>
          </a:xfrm>
        </p:spPr>
        <p:txBody>
          <a:bodyPr vert="horz" lIns="91440" tIns="45720" rIns="91440" bIns="45720" rtlCol="0" anchor="t">
            <a:normAutofit/>
          </a:bodyPr>
          <a:lstStyle/>
          <a:p>
            <a:pPr>
              <a:buFont typeface="Wingdings" panose="020B0604020202020204" pitchFamily="34" charset="0"/>
              <a:buChar char="Ø"/>
            </a:pPr>
            <a:r>
              <a:rPr lang="en-US" dirty="0">
                <a:latin typeface="Bookman Old Style"/>
                <a:ea typeface="+mn-lt"/>
                <a:cs typeface="+mn-lt"/>
              </a:rPr>
              <a:t>In this guide, we will walk you through the process of creating a chatbot using HTML, CSS, and JavaScript. This guide is aimed at beginners and intermediate developers and designers, who are looking to create a functional chatbot for their website or business</a:t>
            </a:r>
            <a:endParaRPr lang="en-US">
              <a:latin typeface="Bookman Old Style"/>
            </a:endParaRPr>
          </a:p>
        </p:txBody>
      </p:sp>
      <p:pic>
        <p:nvPicPr>
          <p:cNvPr id="9" name="Picture 8" descr="A person sitting next to a phone&#10;&#10;Description automatically generated">
            <a:extLst>
              <a:ext uri="{FF2B5EF4-FFF2-40B4-BE49-F238E27FC236}">
                <a16:creationId xmlns:a16="http://schemas.microsoft.com/office/drawing/2014/main" id="{A9885B54-2DFA-E30F-2386-DF85F53BFD63}"/>
              </a:ext>
            </a:extLst>
          </p:cNvPr>
          <p:cNvPicPr>
            <a:picLocks noChangeAspect="1"/>
          </p:cNvPicPr>
          <p:nvPr/>
        </p:nvPicPr>
        <p:blipFill rotWithShape="1">
          <a:blip r:embed="rId2"/>
          <a:srcRect r="5037"/>
          <a:stretch/>
        </p:blipFill>
        <p:spPr>
          <a:xfrm>
            <a:off x="20" y="10"/>
            <a:ext cx="6512527" cy="6857990"/>
          </a:xfrm>
          <a:prstGeom prst="rect">
            <a:avLst/>
          </a:prstGeom>
        </p:spPr>
      </p:pic>
      <p:cxnSp>
        <p:nvCxnSpPr>
          <p:cNvPr id="32" name="Straight Connector 31">
            <a:extLst>
              <a:ext uri="{FF2B5EF4-FFF2-40B4-BE49-F238E27FC236}">
                <a16:creationId xmlns:a16="http://schemas.microsoft.com/office/drawing/2014/main" id="{691422F5-4221-4812-AFD9-5479C6D60A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37121" y="1031005"/>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1175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ontent Placeholder 16">
            <a:extLst>
              <a:ext uri="{FF2B5EF4-FFF2-40B4-BE49-F238E27FC236}">
                <a16:creationId xmlns:a16="http://schemas.microsoft.com/office/drawing/2014/main" id="{7D361BA7-EA41-BADD-0CFF-5EF24A5BADE1}"/>
              </a:ext>
            </a:extLst>
          </p:cNvPr>
          <p:cNvSpPr>
            <a:spLocks noGrp="1"/>
          </p:cNvSpPr>
          <p:nvPr>
            <p:ph idx="1"/>
          </p:nvPr>
        </p:nvSpPr>
        <p:spPr>
          <a:xfrm>
            <a:off x="523631" y="1260984"/>
            <a:ext cx="5008607" cy="5335383"/>
          </a:xfrm>
        </p:spPr>
        <p:txBody>
          <a:bodyPr vert="horz" lIns="91440" tIns="45720" rIns="91440" bIns="45720" rtlCol="0" anchor="t">
            <a:normAutofit/>
          </a:bodyPr>
          <a:lstStyle/>
          <a:p>
            <a:r>
              <a:rPr lang="en-US" dirty="0">
                <a:solidFill>
                  <a:srgbClr val="FF0000"/>
                </a:solidFill>
                <a:latin typeface="Bookman Old Style"/>
                <a:ea typeface="+mn-lt"/>
                <a:cs typeface="+mn-lt"/>
              </a:rPr>
              <a:t>Step 1 (HTML Code):</a:t>
            </a:r>
            <a:endParaRPr lang="en-US">
              <a:solidFill>
                <a:srgbClr val="FF0000"/>
              </a:solidFill>
              <a:latin typeface="Bookman Old Style"/>
            </a:endParaRPr>
          </a:p>
          <a:p>
            <a:endParaRPr lang="en-US" dirty="0">
              <a:latin typeface="Bookman Old Style"/>
              <a:ea typeface="+mn-lt"/>
              <a:cs typeface="+mn-lt"/>
            </a:endParaRPr>
          </a:p>
          <a:p>
            <a:r>
              <a:rPr lang="en-US" dirty="0">
                <a:latin typeface="Bookman Old Style"/>
                <a:ea typeface="+mn-lt"/>
                <a:cs typeface="+mn-lt"/>
              </a:rPr>
              <a:t>To get started, we will first need to create a basic HTML file. In this file, we will include the main structure for our chatbot.</a:t>
            </a:r>
            <a:endParaRPr lang="en-US">
              <a:latin typeface="Bookman Old Style"/>
            </a:endParaRPr>
          </a:p>
          <a:p>
            <a:endParaRPr lang="en-US" dirty="0">
              <a:latin typeface="Bookman Old Style"/>
            </a:endParaRPr>
          </a:p>
          <a:p>
            <a:r>
              <a:rPr lang="en-US" dirty="0">
                <a:latin typeface="Bookman Old Style"/>
                <a:ea typeface="+mn-lt"/>
                <a:cs typeface="+mn-lt"/>
              </a:rPr>
              <a:t>After creating the files just paste the following codes into your file. Make sure to save your HTML document with a .html extension, so that it can be properly viewed in a web browser.</a:t>
            </a:r>
            <a:endParaRPr lang="en-US">
              <a:latin typeface="Bookman Old Style"/>
            </a:endParaRPr>
          </a:p>
          <a:p>
            <a:pPr>
              <a:buFont typeface="Wingdings" panose="020B0604020202020204" pitchFamily="34" charset="0"/>
              <a:buChar char="Ø"/>
            </a:pPr>
            <a:endParaRPr lang="en-US" dirty="0">
              <a:latin typeface="Bookman Old Style"/>
            </a:endParaRPr>
          </a:p>
        </p:txBody>
      </p:sp>
      <p:pic>
        <p:nvPicPr>
          <p:cNvPr id="12" name="Content Placeholder 11" descr="A person standing next to a phone with a robot on it&#10;&#10;Description automatically generated">
            <a:extLst>
              <a:ext uri="{FF2B5EF4-FFF2-40B4-BE49-F238E27FC236}">
                <a16:creationId xmlns:a16="http://schemas.microsoft.com/office/drawing/2014/main" id="{67500910-51AC-3F03-6758-EF82F48636AB}"/>
              </a:ext>
            </a:extLst>
          </p:cNvPr>
          <p:cNvPicPr>
            <a:picLocks noChangeAspect="1"/>
          </p:cNvPicPr>
          <p:nvPr/>
        </p:nvPicPr>
        <p:blipFill rotWithShape="1">
          <a:blip r:embed="rId2"/>
          <a:srcRect l="17255" r="19594"/>
          <a:stretch/>
        </p:blipFill>
        <p:spPr>
          <a:xfrm>
            <a:off x="5679452" y="10"/>
            <a:ext cx="6512547" cy="6857990"/>
          </a:xfrm>
          <a:prstGeom prst="rect">
            <a:avLst/>
          </a:prstGeom>
        </p:spPr>
      </p:pic>
      <p:cxnSp>
        <p:nvCxnSpPr>
          <p:cNvPr id="34" name="Straight Connector 33">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926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5244D60-C9A1-2DF3-5ECD-1C02B961F7BA}"/>
              </a:ext>
            </a:extLst>
          </p:cNvPr>
          <p:cNvPicPr>
            <a:picLocks noGrp="1" noChangeAspect="1"/>
          </p:cNvPicPr>
          <p:nvPr>
            <p:ph idx="1"/>
          </p:nvPr>
        </p:nvPicPr>
        <p:blipFill>
          <a:blip r:embed="rId2"/>
          <a:stretch>
            <a:fillRect/>
          </a:stretch>
        </p:blipFill>
        <p:spPr>
          <a:xfrm>
            <a:off x="-2928" y="-178652"/>
            <a:ext cx="14404075" cy="7039459"/>
          </a:xfrm>
          <a:prstGeom prst="rect">
            <a:avLst/>
          </a:prstGeom>
        </p:spPr>
      </p:pic>
      <p:cxnSp>
        <p:nvCxnSpPr>
          <p:cNvPr id="13" name="Straight Connector 12">
            <a:extLst>
              <a:ext uri="{FF2B5EF4-FFF2-40B4-BE49-F238E27FC236}">
                <a16:creationId xmlns:a16="http://schemas.microsoft.com/office/drawing/2014/main" id="{750527CE-FCD0-40C8-B37A-39331C2A4F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45E60A8-42D0-BBD0-1628-EBA0AB5EB44A}"/>
              </a:ext>
            </a:extLst>
          </p:cNvPr>
          <p:cNvSpPr txBox="1"/>
          <p:nvPr/>
        </p:nvSpPr>
        <p:spPr>
          <a:xfrm>
            <a:off x="429846" y="-117231"/>
            <a:ext cx="11136923"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solidFill>
                <a:schemeClr val="bg1"/>
              </a:solidFill>
              <a:latin typeface="Bookman Old Style"/>
              <a:ea typeface="+mn-lt"/>
              <a:cs typeface="+mn-lt"/>
            </a:endParaRPr>
          </a:p>
          <a:p>
            <a:r>
              <a:rPr lang="en-US" dirty="0">
                <a:solidFill>
                  <a:schemeClr val="bg1"/>
                </a:solidFill>
                <a:latin typeface="Bookman Old Style"/>
                <a:ea typeface="+mn-lt"/>
                <a:cs typeface="+mn-lt"/>
              </a:rPr>
              <a:t>Step 2 (CSS Code):</a:t>
            </a:r>
            <a:endParaRPr lang="en-US" dirty="0">
              <a:solidFill>
                <a:schemeClr val="bg1"/>
              </a:solidFill>
              <a:latin typeface="Bookman Old Style"/>
            </a:endParaRPr>
          </a:p>
          <a:p>
            <a:endParaRPr lang="en-US" dirty="0">
              <a:solidFill>
                <a:schemeClr val="bg1"/>
              </a:solidFill>
              <a:latin typeface="Bookman Old Style"/>
            </a:endParaRPr>
          </a:p>
          <a:p>
            <a:r>
              <a:rPr lang="en-US" dirty="0">
                <a:solidFill>
                  <a:schemeClr val="bg1"/>
                </a:solidFill>
                <a:latin typeface="Bookman Old Style"/>
                <a:ea typeface="+mn-lt"/>
                <a:cs typeface="+mn-lt"/>
              </a:rPr>
              <a:t>Once the basic HTML structure of the chatbot is in place, the next step is to add styling to the chatbot using CSS. CSS allows us to control the visual appearance of the website, including things like layout, color, and typography.</a:t>
            </a:r>
            <a:endParaRPr lang="en-US" dirty="0">
              <a:solidFill>
                <a:schemeClr val="bg1"/>
              </a:solidFill>
              <a:latin typeface="Bookman Old Style"/>
            </a:endParaRPr>
          </a:p>
          <a:p>
            <a:endParaRPr lang="en-US" dirty="0">
              <a:solidFill>
                <a:schemeClr val="bg1"/>
              </a:solidFill>
              <a:latin typeface="Bookman Old Style"/>
            </a:endParaRPr>
          </a:p>
          <a:p>
            <a:endParaRPr lang="en-US" dirty="0">
              <a:solidFill>
                <a:schemeClr val="bg1"/>
              </a:solidFill>
              <a:latin typeface="Bookman Old Style"/>
            </a:endParaRPr>
          </a:p>
          <a:p>
            <a:endParaRPr lang="en-US" dirty="0">
              <a:solidFill>
                <a:schemeClr val="bg1"/>
              </a:solidFill>
              <a:latin typeface="Bookman Old Style"/>
            </a:endParaRPr>
          </a:p>
          <a:p>
            <a:endParaRPr lang="en-US" dirty="0">
              <a:solidFill>
                <a:schemeClr val="bg1"/>
              </a:solidFill>
              <a:latin typeface="Bookman Old Style"/>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endParaRPr lang="en-US" dirty="0">
              <a:solidFill>
                <a:schemeClr val="bg1"/>
              </a:solidFill>
              <a:latin typeface="Bookman Old Style"/>
              <a:ea typeface="+mn-lt"/>
              <a:cs typeface="+mn-lt"/>
            </a:endParaRPr>
          </a:p>
          <a:p>
            <a:r>
              <a:rPr lang="en-US" dirty="0">
                <a:solidFill>
                  <a:schemeClr val="bg1"/>
                </a:solidFill>
                <a:latin typeface="Bookman Old Style"/>
                <a:ea typeface="+mn-lt"/>
                <a:cs typeface="+mn-lt"/>
              </a:rPr>
              <a:t>Next, we will create our CSS file. In this file, we will use some basic CSS rules to create our chatbot.</a:t>
            </a:r>
            <a:endParaRPr lang="en-US">
              <a:solidFill>
                <a:schemeClr val="bg1"/>
              </a:solidFill>
              <a:latin typeface="Bookman Old Style"/>
            </a:endParaRPr>
          </a:p>
          <a:p>
            <a:pPr algn="l"/>
            <a:endParaRPr lang="en-US" dirty="0">
              <a:solidFill>
                <a:schemeClr val="bg1"/>
              </a:solidFill>
              <a:latin typeface="Bookman Old Style"/>
            </a:endParaRPr>
          </a:p>
        </p:txBody>
      </p:sp>
    </p:spTree>
    <p:extLst>
      <p:ext uri="{BB962C8B-B14F-4D97-AF65-F5344CB8AC3E}">
        <p14:creationId xmlns:p14="http://schemas.microsoft.com/office/powerpoint/2010/main" val="39091588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BEACC42-E952-9B14-FEA9-79B93C3B1500}"/>
              </a:ext>
            </a:extLst>
          </p:cNvPr>
          <p:cNvSpPr txBox="1"/>
          <p:nvPr/>
        </p:nvSpPr>
        <p:spPr>
          <a:xfrm>
            <a:off x="914400" y="2853369"/>
            <a:ext cx="4079988" cy="308846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10000"/>
              </a:lnSpc>
              <a:spcAft>
                <a:spcPts val="600"/>
              </a:spcAft>
              <a:buSzPct val="87000"/>
              <a:buFont typeface="Arial" panose="020B0604020202020204" pitchFamily="34" charset="0"/>
              <a:buChar char="•"/>
            </a:pPr>
            <a:r>
              <a:rPr lang="en-US" sz="2000" dirty="0">
                <a:solidFill>
                  <a:srgbClr val="FF0000"/>
                </a:solidFill>
                <a:latin typeface="Bookman Old Style"/>
              </a:rPr>
              <a:t>Step 3 (JavaScript Code):</a:t>
            </a:r>
          </a:p>
          <a:p>
            <a:pPr>
              <a:lnSpc>
                <a:spcPct val="110000"/>
              </a:lnSpc>
              <a:spcAft>
                <a:spcPts val="600"/>
              </a:spcAft>
              <a:buSzPct val="87000"/>
              <a:buFont typeface="Arial" panose="020B0604020202020204" pitchFamily="34" charset="0"/>
              <a:buChar char="•"/>
            </a:pPr>
            <a:endParaRPr lang="en-US" sz="1600" dirty="0">
              <a:latin typeface="Bookman Old Style"/>
            </a:endParaRPr>
          </a:p>
          <a:p>
            <a:pPr>
              <a:lnSpc>
                <a:spcPct val="110000"/>
              </a:lnSpc>
              <a:spcAft>
                <a:spcPts val="600"/>
              </a:spcAft>
              <a:buSzPct val="87000"/>
              <a:buFont typeface="Arial" panose="020B0604020202020204" pitchFamily="34" charset="0"/>
              <a:buChar char="•"/>
            </a:pPr>
            <a:r>
              <a:rPr lang="en-US" sz="1600" dirty="0">
                <a:latin typeface="Bookman Old Style"/>
              </a:rPr>
              <a:t> Finally, we need to create a chat function in JavaScript. Below is a simple chatbot code in JavaScript that is designed to communicate with users. It consists of arrays, functions, and event listeners. The arrays "user Message" and "bot Reply" contain a list of messages that users might input and responses the chatbot might give.</a:t>
            </a:r>
          </a:p>
        </p:txBody>
      </p:sp>
      <p:pic>
        <p:nvPicPr>
          <p:cNvPr id="8" name="Content Placeholder 7">
            <a:extLst>
              <a:ext uri="{FF2B5EF4-FFF2-40B4-BE49-F238E27FC236}">
                <a16:creationId xmlns:a16="http://schemas.microsoft.com/office/drawing/2014/main" id="{AF73A273-49E0-D1F3-5B08-2B8BB3809B09}"/>
              </a:ext>
            </a:extLst>
          </p:cNvPr>
          <p:cNvPicPr>
            <a:picLocks noGrp="1" noChangeAspect="1"/>
          </p:cNvPicPr>
          <p:nvPr>
            <p:ph idx="1"/>
          </p:nvPr>
        </p:nvPicPr>
        <p:blipFill>
          <a:blip r:embed="rId2"/>
          <a:stretch>
            <a:fillRect/>
          </a:stretch>
        </p:blipFill>
        <p:spPr>
          <a:xfrm>
            <a:off x="5748570" y="1254014"/>
            <a:ext cx="5799963" cy="4349972"/>
          </a:xfrm>
          <a:prstGeom prst="rect">
            <a:avLst/>
          </a:prstGeom>
        </p:spPr>
      </p:pic>
      <p:cxnSp>
        <p:nvCxnSpPr>
          <p:cNvPr id="32" name="Straight Connector 31">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3030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cartoon robot with speech bubbles&#10;&#10;Description automatically generated">
            <a:extLst>
              <a:ext uri="{FF2B5EF4-FFF2-40B4-BE49-F238E27FC236}">
                <a16:creationId xmlns:a16="http://schemas.microsoft.com/office/drawing/2014/main" id="{5E9715CC-19CD-8265-12EA-A8768259BAE6}"/>
              </a:ext>
            </a:extLst>
          </p:cNvPr>
          <p:cNvPicPr>
            <a:picLocks noGrp="1" noChangeAspect="1"/>
          </p:cNvPicPr>
          <p:nvPr>
            <p:ph idx="1"/>
          </p:nvPr>
        </p:nvPicPr>
        <p:blipFill rotWithShape="1">
          <a:blip r:embed="rId2"/>
          <a:srcRect b="15414"/>
          <a:stretch/>
        </p:blipFill>
        <p:spPr>
          <a:xfrm>
            <a:off x="5303521" y="1866962"/>
            <a:ext cx="5896894" cy="3316984"/>
          </a:xfrm>
          <a:prstGeom prst="rect">
            <a:avLst/>
          </a:prstGeom>
        </p:spPr>
      </p:pic>
      <p:cxnSp>
        <p:nvCxnSpPr>
          <p:cNvPr id="20" name="Straight Connector 19">
            <a:extLst>
              <a:ext uri="{FF2B5EF4-FFF2-40B4-BE49-F238E27FC236}">
                <a16:creationId xmlns:a16="http://schemas.microsoft.com/office/drawing/2014/main" id="{923D9990-956B-4AC8-93BB-32078816E9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73F1F0B-546A-553D-E3CB-5F43DD652A29}"/>
              </a:ext>
            </a:extLst>
          </p:cNvPr>
          <p:cNvSpPr txBox="1"/>
          <p:nvPr/>
        </p:nvSpPr>
        <p:spPr>
          <a:xfrm>
            <a:off x="810846" y="1748692"/>
            <a:ext cx="536330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Bookman Old Style"/>
                <a:ea typeface="+mn-lt"/>
                <a:cs typeface="+mn-lt"/>
              </a:rPr>
              <a:t>In conclusion, creating a chatbot using HTML, CSS, and JavaScript is an exciting and rewarding project that offers a lot of benefits for businesses and individuals alike. By following the steps outlined in this guide, you can create a functional and engaging chatbot that can interact with users and provide them with helpful information and support.</a:t>
            </a:r>
            <a:endParaRPr lang="en-US">
              <a:latin typeface="Bookman Old Style"/>
            </a:endParaRPr>
          </a:p>
        </p:txBody>
      </p:sp>
    </p:spTree>
    <p:extLst>
      <p:ext uri="{BB962C8B-B14F-4D97-AF65-F5344CB8AC3E}">
        <p14:creationId xmlns:p14="http://schemas.microsoft.com/office/powerpoint/2010/main" val="1081253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robot holding a sign&#10;&#10;Description automatically generated">
            <a:extLst>
              <a:ext uri="{FF2B5EF4-FFF2-40B4-BE49-F238E27FC236}">
                <a16:creationId xmlns:a16="http://schemas.microsoft.com/office/drawing/2014/main" id="{2EC3D63F-F86D-99FB-B78E-59D9A6857725}"/>
              </a:ext>
            </a:extLst>
          </p:cNvPr>
          <p:cNvPicPr>
            <a:picLocks noGrp="1" noChangeAspect="1"/>
          </p:cNvPicPr>
          <p:nvPr>
            <p:ph idx="1"/>
          </p:nvPr>
        </p:nvPicPr>
        <p:blipFill>
          <a:blip r:embed="rId2"/>
          <a:stretch>
            <a:fillRect/>
          </a:stretch>
        </p:blipFill>
        <p:spPr>
          <a:xfrm>
            <a:off x="3096064" y="229486"/>
            <a:ext cx="6556716" cy="6410567"/>
          </a:xfrm>
        </p:spPr>
      </p:pic>
      <p:sp>
        <p:nvSpPr>
          <p:cNvPr id="7" name="TextBox 6">
            <a:extLst>
              <a:ext uri="{FF2B5EF4-FFF2-40B4-BE49-F238E27FC236}">
                <a16:creationId xmlns:a16="http://schemas.microsoft.com/office/drawing/2014/main" id="{EC760140-5DC3-7414-A217-347BB0AF8B8A}"/>
              </a:ext>
            </a:extLst>
          </p:cNvPr>
          <p:cNvSpPr txBox="1"/>
          <p:nvPr/>
        </p:nvSpPr>
        <p:spPr>
          <a:xfrm>
            <a:off x="4130841" y="1263315"/>
            <a:ext cx="314826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latin typeface="Bookman Old Style"/>
              </a:rPr>
              <a:t>THANK YOU</a:t>
            </a:r>
          </a:p>
        </p:txBody>
      </p:sp>
    </p:spTree>
    <p:extLst>
      <p:ext uri="{BB962C8B-B14F-4D97-AF65-F5344CB8AC3E}">
        <p14:creationId xmlns:p14="http://schemas.microsoft.com/office/powerpoint/2010/main" val="3988346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DashVTI</vt:lpstr>
      <vt:lpstr>PowerPoint Presentation</vt:lpstr>
      <vt:lpstr>CHATBOT It is a computer program designed to simulate conversation with human users, especially over the internet: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212</cp:revision>
  <dcterms:created xsi:type="dcterms:W3CDTF">2023-10-18T13:32:53Z</dcterms:created>
  <dcterms:modified xsi:type="dcterms:W3CDTF">2023-10-18T15:31:33Z</dcterms:modified>
</cp:coreProperties>
</file>

<file path=docProps/thumbnail.jpeg>
</file>